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62f:  </a:t>
            </a:r>
            <a:r>
              <a:rPr lang="es-ES_tradnl" dirty="0" smtClean="0"/>
              <a:t>¿Cómo juega Santiago en su primer partido?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How</a:t>
            </a:r>
            <a:r>
              <a:rPr lang="es-ES_tradnl" dirty="0" smtClean="0"/>
              <a:t> can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tell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people</a:t>
            </a:r>
            <a:r>
              <a:rPr lang="es-ES_tradnl" dirty="0" smtClean="0"/>
              <a:t> of New </a:t>
            </a:r>
            <a:r>
              <a:rPr lang="es-ES_tradnl" dirty="0" err="1" smtClean="0"/>
              <a:t>Castle</a:t>
            </a:r>
            <a:r>
              <a:rPr lang="es-ES_tradnl" dirty="0" smtClean="0"/>
              <a:t> are </a:t>
            </a:r>
            <a:r>
              <a:rPr lang="es-ES_tradnl" dirty="0" err="1" smtClean="0"/>
              <a:t>passionate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? </a:t>
            </a:r>
            <a:r>
              <a:rPr lang="es-ES_tradnl" dirty="0" err="1" smtClean="0"/>
              <a:t>How</a:t>
            </a:r>
            <a:r>
              <a:rPr lang="es-ES_tradnl" dirty="0" smtClean="0"/>
              <a:t> do </a:t>
            </a:r>
            <a:r>
              <a:rPr lang="es-ES_tradnl" dirty="0" err="1" smtClean="0"/>
              <a:t>they</a:t>
            </a:r>
            <a:r>
              <a:rPr lang="es-ES_tradnl" dirty="0" smtClean="0"/>
              <a:t> </a:t>
            </a:r>
            <a:r>
              <a:rPr lang="es-ES_tradnl" dirty="0" err="1" smtClean="0"/>
              <a:t>feel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Harris?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Dornhelm</a:t>
            </a:r>
            <a:r>
              <a:rPr lang="es-ES_tradnl" dirty="0" smtClean="0"/>
              <a:t> </a:t>
            </a:r>
            <a:r>
              <a:rPr lang="es-ES_tradnl" dirty="0" err="1" smtClean="0"/>
              <a:t>took</a:t>
            </a:r>
            <a:r>
              <a:rPr lang="es-ES_tradnl" dirty="0" smtClean="0"/>
              <a:t> Harris </a:t>
            </a:r>
            <a:r>
              <a:rPr lang="es-ES_tradnl" dirty="0" err="1" smtClean="0"/>
              <a:t>out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game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</a:t>
            </a:r>
            <a:r>
              <a:rPr lang="es-ES_tradnl" dirty="0" smtClean="0"/>
              <a:t>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62f:</a:t>
            </a:r>
          </a:p>
          <a:p>
            <a:pPr marL="0" indent="0">
              <a:buNone/>
            </a:pPr>
            <a:r>
              <a:rPr lang="es-ES_tradnl" dirty="0" smtClean="0"/>
              <a:t>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18-21</a:t>
            </a:r>
            <a:endParaRPr lang="es-ES_tradnl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12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smtClean="0">
                <a:solidFill>
                  <a:srgbClr val="00B050"/>
                </a:solidFill>
              </a:rPr>
              <a:t>mayo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del </a:t>
            </a:r>
            <a:r>
              <a:rPr lang="en-US" dirty="0" smtClean="0">
                <a:solidFill>
                  <a:srgbClr val="00B050"/>
                </a:solidFill>
              </a:rPr>
              <a:t>2017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9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7714</TotalTime>
  <Words>85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12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55</cp:revision>
  <cp:lastPrinted>2016-04-22T19:22:12Z</cp:lastPrinted>
  <dcterms:created xsi:type="dcterms:W3CDTF">2014-12-15T19:13:06Z</dcterms:created>
  <dcterms:modified xsi:type="dcterms:W3CDTF">2017-05-12T19:32:57Z</dcterms:modified>
</cp:coreProperties>
</file>